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21" r:id="rId10"/>
    <p:sldId id="322" r:id="rId11"/>
    <p:sldId id="323" r:id="rId12"/>
    <p:sldId id="32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2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26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27" r:id="rId53"/>
    <p:sldId id="306" r:id="rId54"/>
    <p:sldId id="307" r:id="rId55"/>
    <p:sldId id="308" r:id="rId56"/>
    <p:sldId id="309" r:id="rId57"/>
    <p:sldId id="310" r:id="rId58"/>
    <p:sldId id="328" r:id="rId59"/>
    <p:sldId id="312" r:id="rId60"/>
    <p:sldId id="313" r:id="rId61"/>
    <p:sldId id="329" r:id="rId62"/>
    <p:sldId id="315" r:id="rId63"/>
    <p:sldId id="316" r:id="rId64"/>
    <p:sldId id="317" r:id="rId65"/>
    <p:sldId id="318" r:id="rId66"/>
    <p:sldId id="319" r:id="rId67"/>
    <p:sldId id="330" r:id="rId68"/>
    <p:sldId id="331" r:id="rId69"/>
    <p:sldId id="334" r:id="rId70"/>
    <p:sldId id="333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9" r:id="rId92"/>
    <p:sldId id="355" r:id="rId93"/>
    <p:sldId id="356" r:id="rId94"/>
    <p:sldId id="357" r:id="rId95"/>
    <p:sldId id="358" r:id="rId96"/>
    <p:sldId id="363" r:id="rId97"/>
    <p:sldId id="360" r:id="rId98"/>
    <p:sldId id="361" r:id="rId99"/>
    <p:sldId id="362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2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254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62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85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87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51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71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775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17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84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6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22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8A435-AA94-410F-8AED-33E2F0CEDB36}" type="datetimeFigureOut">
              <a:rPr lang="en-IN" smtClean="0"/>
              <a:t>07-08-2019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22220-7598-4C69-BB45-A6B152CE2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77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052736"/>
            <a:ext cx="8229600" cy="1143000"/>
          </a:xfrm>
        </p:spPr>
        <p:txBody>
          <a:bodyPr/>
          <a:lstStyle/>
          <a:p>
            <a:r>
              <a:rPr lang="en-IN" dirty="0" smtClean="0"/>
              <a:t>Hibernate Overview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286000" y="29673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Topics</a:t>
            </a:r>
          </a:p>
          <a:p>
            <a:r>
              <a:rPr lang="en-IN" dirty="0" smtClean="0"/>
              <a:t>• What is Hibernate? </a:t>
            </a:r>
            <a:br>
              <a:rPr lang="en-IN" dirty="0" smtClean="0"/>
            </a:br>
            <a:r>
              <a:rPr lang="en-IN" dirty="0" smtClean="0"/>
              <a:t>• Beneﬁts of Hibernate </a:t>
            </a:r>
            <a:br>
              <a:rPr lang="en-IN" dirty="0" smtClean="0"/>
            </a:br>
            <a:r>
              <a:rPr lang="en-IN" dirty="0" smtClean="0"/>
              <a:t>• Code Snippets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21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Setup Hibernate in Eclipse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314838" y="1700808"/>
            <a:ext cx="63367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To Do List</a:t>
            </a:r>
          </a:p>
          <a:p>
            <a:r>
              <a:rPr lang="en-IN" dirty="0" smtClean="0"/>
              <a:t>1. Create Eclipse Project</a:t>
            </a:r>
          </a:p>
          <a:p>
            <a:r>
              <a:rPr lang="en-IN" dirty="0" smtClean="0"/>
              <a:t>2. Download Hibernate Files</a:t>
            </a:r>
          </a:p>
          <a:p>
            <a:r>
              <a:rPr lang="en-IN" dirty="0" smtClean="0"/>
              <a:t>3. Download MySQL JDBC Driver</a:t>
            </a:r>
          </a:p>
          <a:p>
            <a:r>
              <a:rPr lang="en-IN" dirty="0" smtClean="0"/>
              <a:t>4. Add JAR ﬁles to Eclipse Project … Build Path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15393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013"/>
            <a:ext cx="8895613" cy="37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6692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6725"/>
            <a:ext cx="9148592" cy="497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6692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913"/>
            <a:ext cx="9239404" cy="493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1216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213"/>
            <a:ext cx="9100997" cy="4527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1216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325"/>
            <a:ext cx="9463165" cy="431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1216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679" y="836712"/>
            <a:ext cx="9261679" cy="47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1216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12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Hibernate </a:t>
            </a:r>
            <a:r>
              <a:rPr lang="en-IN" dirty="0" err="1" smtClean="0"/>
              <a:t>Dev</a:t>
            </a:r>
            <a:r>
              <a:rPr lang="en-IN" dirty="0" smtClean="0"/>
              <a:t> Process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331640" y="2132856"/>
            <a:ext cx="6174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To Do List</a:t>
            </a:r>
          </a:p>
          <a:p>
            <a:r>
              <a:rPr lang="en-IN" dirty="0" smtClean="0"/>
              <a:t>1. Add Hibernate Conﬁguration ﬁle</a:t>
            </a:r>
          </a:p>
          <a:p>
            <a:r>
              <a:rPr lang="en-IN" dirty="0" smtClean="0"/>
              <a:t>2. Annotate Java Class</a:t>
            </a:r>
          </a:p>
          <a:p>
            <a:r>
              <a:rPr lang="en-IN" dirty="0" smtClean="0"/>
              <a:t>3. Develop Java Code to perform database operations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3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Annotate Java Class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220742" y="1484784"/>
            <a:ext cx="6984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Hibernate </a:t>
            </a:r>
            <a:r>
              <a:rPr lang="en-IN" dirty="0" err="1" smtClean="0"/>
              <a:t>Dev</a:t>
            </a:r>
            <a:r>
              <a:rPr lang="en-IN" dirty="0" smtClean="0"/>
              <a:t> Process - To Do List</a:t>
            </a:r>
          </a:p>
          <a:p>
            <a:r>
              <a:rPr lang="en-IN" dirty="0" smtClean="0"/>
              <a:t>1. Add Hibernate Conﬁguration ﬁle</a:t>
            </a:r>
          </a:p>
          <a:p>
            <a:r>
              <a:rPr lang="en-IN" dirty="0" smtClean="0"/>
              <a:t>2. Annotate Java Class</a:t>
            </a:r>
          </a:p>
          <a:p>
            <a:r>
              <a:rPr lang="en-IN" dirty="0" smtClean="0"/>
              <a:t>3. Develop Java Code to perform database operations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78" y="2996952"/>
            <a:ext cx="8203141" cy="3122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867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70334" cy="290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2396" y="548680"/>
            <a:ext cx="5742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Java Annotations</a:t>
            </a:r>
          </a:p>
          <a:p>
            <a:r>
              <a:rPr lang="en-IN" dirty="0" smtClean="0"/>
              <a:t>• Step 1: Map class to database table </a:t>
            </a:r>
          </a:p>
          <a:p>
            <a:r>
              <a:rPr lang="en-IN" dirty="0" smtClean="0"/>
              <a:t>• Step 2: Map ﬁelds to database columns </a:t>
            </a: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196753"/>
            <a:ext cx="8806863" cy="439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92696"/>
            <a:ext cx="907982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620688"/>
            <a:ext cx="18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Save a Java Object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31" y="1196752"/>
            <a:ext cx="9162531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1514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500479"/>
            <a:ext cx="76440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Primary Key:</a:t>
            </a:r>
          </a:p>
          <a:p>
            <a:endParaRPr lang="en-IN" dirty="0" smtClean="0"/>
          </a:p>
          <a:p>
            <a:r>
              <a:rPr lang="en-IN" dirty="0" smtClean="0"/>
              <a:t>Uniquely identifies each row in a table </a:t>
            </a:r>
            <a:br>
              <a:rPr lang="en-IN" dirty="0" smtClean="0"/>
            </a:br>
            <a:r>
              <a:rPr lang="en-IN" dirty="0" smtClean="0"/>
              <a:t>Must be a unique value </a:t>
            </a:r>
            <a:br>
              <a:rPr lang="en-IN" dirty="0" smtClean="0"/>
            </a:br>
            <a:r>
              <a:rPr lang="en-IN" dirty="0" smtClean="0"/>
              <a:t>Cannot contain NULL values </a:t>
            </a:r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1" y="1700808"/>
            <a:ext cx="8975849" cy="472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584" y="476672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Retrieving an Object</a:t>
            </a:r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21540"/>
            <a:ext cx="9062027" cy="418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1" y="719139"/>
            <a:ext cx="9021243" cy="487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42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476672"/>
            <a:ext cx="1808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Querying Objects</a:t>
            </a:r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931"/>
            <a:ext cx="926475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584" y="476672"/>
            <a:ext cx="1947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Updating Object(s)</a:t>
            </a:r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3" y="1412776"/>
            <a:ext cx="8636463" cy="3318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Hibernate Advanced Mappings</a:t>
            </a:r>
            <a:endParaRPr lang="en-I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3702"/>
            <a:ext cx="8333473" cy="320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8737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1600" y="908720"/>
            <a:ext cx="6606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Advanced Mappings </a:t>
            </a:r>
            <a:br>
              <a:rPr lang="en-IN" dirty="0" smtClean="0"/>
            </a:br>
            <a:r>
              <a:rPr lang="en-IN" dirty="0" smtClean="0"/>
              <a:t>• In the database, you most likely will have </a:t>
            </a:r>
            <a:br>
              <a:rPr lang="en-IN" dirty="0" smtClean="0"/>
            </a:br>
            <a:r>
              <a:rPr lang="en-IN" dirty="0" smtClean="0"/>
              <a:t>      • Multiple Tables </a:t>
            </a:r>
            <a:br>
              <a:rPr lang="en-IN" dirty="0" smtClean="0"/>
            </a:br>
            <a:r>
              <a:rPr lang="en-IN" dirty="0" smtClean="0"/>
              <a:t>      • Relationships between Tables</a:t>
            </a:r>
          </a:p>
          <a:p>
            <a:r>
              <a:rPr lang="en-IN" dirty="0" smtClean="0"/>
              <a:t>• Need to model this with Hibernate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286000" y="296733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 smtClean="0"/>
              <a:t>Advanced Mappings</a:t>
            </a:r>
            <a:r>
              <a:rPr lang="en-IN" dirty="0" smtClean="0"/>
              <a:t> 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• One-to-One</a:t>
            </a:r>
          </a:p>
          <a:p>
            <a:r>
              <a:rPr lang="en-IN" dirty="0" smtClean="0"/>
              <a:t>• One-to-Many, Many-to-One</a:t>
            </a:r>
          </a:p>
          <a:p>
            <a:r>
              <a:rPr lang="en-IN" dirty="0" smtClean="0"/>
              <a:t>• Many-to-Many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0648"/>
            <a:ext cx="9035867" cy="6267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" y="476672"/>
            <a:ext cx="908051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" y="476673"/>
            <a:ext cx="916831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620688"/>
            <a:ext cx="6102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Important Database Concepts</a:t>
            </a:r>
          </a:p>
          <a:p>
            <a:r>
              <a:rPr lang="en-IN" dirty="0" smtClean="0"/>
              <a:t>• Primary key and foreign key</a:t>
            </a:r>
          </a:p>
          <a:p>
            <a:r>
              <a:rPr lang="en-IN" dirty="0" smtClean="0"/>
              <a:t>• Cascade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55576" y="2420888"/>
            <a:ext cx="6858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Primary Key and Foreign Key </a:t>
            </a:r>
          </a:p>
          <a:p>
            <a:r>
              <a:rPr lang="en-IN" dirty="0" smtClean="0"/>
              <a:t>• Primary key: identify a unique row in a table</a:t>
            </a:r>
          </a:p>
          <a:p>
            <a:endParaRPr lang="en-IN" dirty="0" smtClean="0"/>
          </a:p>
          <a:p>
            <a:r>
              <a:rPr lang="en-IN" dirty="0" smtClean="0"/>
              <a:t> Foreign key: </a:t>
            </a:r>
          </a:p>
          <a:p>
            <a:r>
              <a:rPr lang="en-IN" dirty="0" smtClean="0"/>
              <a:t>• Link tables together </a:t>
            </a:r>
          </a:p>
          <a:p>
            <a:r>
              <a:rPr lang="en-IN" dirty="0" smtClean="0"/>
              <a:t>• a ﬁeld in one table that refers to primary key in another table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640960" cy="43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798658" cy="486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1975"/>
            <a:ext cx="9123038" cy="545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09694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91" y="1052736"/>
            <a:ext cx="910654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" y="764705"/>
            <a:ext cx="9100421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9409"/>
            <a:ext cx="8904857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1"/>
            <a:ext cx="8990981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3" y="836712"/>
            <a:ext cx="8201025" cy="530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986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00752"/>
            <a:ext cx="8916265" cy="389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824960" cy="474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" y="1340768"/>
            <a:ext cx="922642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7897"/>
            <a:ext cx="8988025" cy="390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075"/>
            <a:ext cx="9101093" cy="4413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545504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548680"/>
            <a:ext cx="8964488" cy="457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200059" cy="442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80315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62063"/>
            <a:ext cx="80010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43" y="764704"/>
            <a:ext cx="910846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41" y="548681"/>
            <a:ext cx="9211091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909004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1025"/>
            <a:ext cx="9168179" cy="443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66739"/>
            <a:ext cx="9074482" cy="451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2269"/>
            <a:ext cx="8531484" cy="334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00626"/>
            <a:ext cx="7949516" cy="348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113"/>
            <a:ext cx="9059127" cy="44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4389"/>
            <a:ext cx="9047532" cy="405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Hibernate One-to-One Bi-Directional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526345" cy="5205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767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04511" cy="427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5" y="1268761"/>
            <a:ext cx="9000040" cy="33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" y="849201"/>
            <a:ext cx="9083903" cy="485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10583" cy="4847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19189"/>
            <a:ext cx="9092531" cy="36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Hibernate One-to-Many Bi-Directional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79551" cy="5090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839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6" y="764704"/>
            <a:ext cx="9042074" cy="487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71614"/>
            <a:ext cx="8244408" cy="341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883729" cy="435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Development Process: One-to-Many</a:t>
            </a:r>
            <a:br>
              <a:rPr lang="en-IN" dirty="0"/>
            </a:br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68587" cy="447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23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85813"/>
            <a:ext cx="9216134" cy="458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" y="980728"/>
            <a:ext cx="9080656" cy="468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1489"/>
            <a:ext cx="9084167" cy="518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3" y="836712"/>
            <a:ext cx="8955967" cy="456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7225"/>
            <a:ext cx="9230362" cy="45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0" y="1052736"/>
            <a:ext cx="9202122" cy="458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621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875"/>
            <a:ext cx="9169239" cy="403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185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Fetch Types: Eager </a:t>
            </a:r>
            <a:r>
              <a:rPr lang="en-IN" dirty="0" err="1"/>
              <a:t>vs</a:t>
            </a:r>
            <a:r>
              <a:rPr lang="en-IN" dirty="0"/>
              <a:t> Lazy</a:t>
            </a:r>
          </a:p>
        </p:txBody>
      </p:sp>
      <p:sp>
        <p:nvSpPr>
          <p:cNvPr id="4" name="Rectangle 3"/>
          <p:cNvSpPr/>
          <p:nvPr/>
        </p:nvSpPr>
        <p:spPr>
          <a:xfrm>
            <a:off x="323528" y="2967335"/>
            <a:ext cx="7560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• When we fetch / retrieve data, should we retrieve EVERYTHING?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• </a:t>
            </a:r>
            <a:r>
              <a:rPr lang="en-IN" dirty="0"/>
              <a:t>Eager will retrieve </a:t>
            </a:r>
            <a:r>
              <a:rPr lang="en-IN" dirty="0" smtClean="0"/>
              <a:t>everything</a:t>
            </a:r>
            <a:br>
              <a:rPr lang="en-IN" dirty="0" smtClean="0"/>
            </a:br>
            <a:r>
              <a:rPr lang="en-IN" dirty="0" smtClean="0"/>
              <a:t> </a:t>
            </a:r>
            <a:r>
              <a:rPr lang="en-IN" dirty="0"/>
              <a:t>• Lazy will retrieve on request</a:t>
            </a:r>
          </a:p>
        </p:txBody>
      </p:sp>
    </p:spTree>
    <p:extLst>
      <p:ext uri="{BB962C8B-B14F-4D97-AF65-F5344CB8AC3E}">
        <p14:creationId xmlns:p14="http://schemas.microsoft.com/office/powerpoint/2010/main" val="2706151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19189"/>
            <a:ext cx="9172750" cy="382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1" y="548680"/>
            <a:ext cx="9001845" cy="5141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185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9155371" cy="498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1308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9198561" cy="4731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8403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8990060" cy="436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8403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7" y="908720"/>
            <a:ext cx="8984517" cy="463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840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525"/>
            <a:ext cx="9144000" cy="484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4839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8" y="980728"/>
            <a:ext cx="8948673" cy="456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483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842963"/>
            <a:ext cx="8391525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483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85813"/>
            <a:ext cx="8977064" cy="415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4839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Hibernate One-to-Many </a:t>
            </a:r>
            <a:r>
              <a:rPr lang="en-IN" dirty="0" err="1"/>
              <a:t>Uni</a:t>
            </a:r>
            <a:r>
              <a:rPr lang="en-IN" dirty="0"/>
              <a:t>-Directional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8600507" cy="540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90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19175"/>
            <a:ext cx="9132529" cy="399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1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092801" cy="47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1849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33450"/>
            <a:ext cx="8964487" cy="4088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0571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475"/>
            <a:ext cx="9052094" cy="426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057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7763"/>
            <a:ext cx="9098641" cy="400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0571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8923257" cy="3868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0571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225"/>
            <a:ext cx="9056187" cy="435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0571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738188"/>
            <a:ext cx="8848725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0571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" y="764704"/>
            <a:ext cx="9078052" cy="49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0571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1550"/>
            <a:ext cx="9204259" cy="440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0571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033463"/>
            <a:ext cx="867727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05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SET UP YOUR ENVIRONMENT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827584" y="1988840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Must Have Java Development Kit (JDK)</a:t>
            </a:r>
          </a:p>
          <a:p>
            <a:r>
              <a:rPr lang="en-IN" dirty="0" smtClean="0"/>
              <a:t>You Must Have the Java Development Kit (JDK) Installed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27584" y="2967335"/>
            <a:ext cx="73448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Required Software</a:t>
            </a:r>
          </a:p>
          <a:p>
            <a:r>
              <a:rPr lang="en-IN" dirty="0" smtClean="0"/>
              <a:t>To Build Hibernate Applications, you need the following:</a:t>
            </a:r>
          </a:p>
          <a:p>
            <a:pPr marL="342900" indent="-342900">
              <a:buAutoNum type="arabicPeriod"/>
            </a:pPr>
            <a:r>
              <a:rPr lang="en-IN" dirty="0" smtClean="0"/>
              <a:t>Java Integrated Development Environment (IDE) </a:t>
            </a:r>
          </a:p>
          <a:p>
            <a:pPr marL="342900" indent="-342900">
              <a:buAutoNum type="arabicPeriod"/>
            </a:pPr>
            <a:r>
              <a:rPr lang="en-IN" dirty="0" smtClean="0"/>
              <a:t>Database Server </a:t>
            </a:r>
          </a:p>
          <a:p>
            <a:pPr marL="342900" indent="-342900">
              <a:buAutoNum type="arabicPeriod"/>
            </a:pPr>
            <a:r>
              <a:rPr lang="en-IN" dirty="0" smtClean="0"/>
              <a:t>Hibernate JAR ﬁles and JDBC Driver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978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95350"/>
            <a:ext cx="9143999" cy="405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9335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Hibernate Many-to-Many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5"/>
            <a:ext cx="8707318" cy="5127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4196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755458" cy="528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4071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95375"/>
            <a:ext cx="9184703" cy="39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4071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8975583" cy="57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4071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6" y="764704"/>
            <a:ext cx="9235380" cy="502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4071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Development Process: Many-to-Many</a:t>
            </a:r>
            <a:br>
              <a:rPr lang="en-IN" dirty="0"/>
            </a:br>
            <a:endParaRPr lang="en-IN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47" y="1052736"/>
            <a:ext cx="9143365" cy="456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7924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6725"/>
            <a:ext cx="8977215" cy="483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6165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9226943" cy="497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6165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836712"/>
            <a:ext cx="8979044" cy="468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61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284</Words>
  <Application>Microsoft Office PowerPoint</Application>
  <PresentationFormat>On-screen Show (4:3)</PresentationFormat>
  <Paragraphs>60</Paragraphs>
  <Slides>106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7" baseType="lpstr">
      <vt:lpstr>Office Theme</vt:lpstr>
      <vt:lpstr>Hibernate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UP YOUR ENVIRONMENT</vt:lpstr>
      <vt:lpstr>Setup Hibernate in Eclipse</vt:lpstr>
      <vt:lpstr>Hibernate Dev Process</vt:lpstr>
      <vt:lpstr>Annotate Java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Hibernate Advanced Mappings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Hibernate One-to-One Bi-Directional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Hibernate One-to-Many Bi-Directional</vt:lpstr>
      <vt:lpstr>PowerPoint Presentation</vt:lpstr>
      <vt:lpstr>PowerPoint Presentation</vt:lpstr>
      <vt:lpstr>Development Process: One-to-Many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Fetch Types: Eager vs Lazy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Hibernate One-to-Many Uni-Directional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Hibernate Many-to-Many </vt:lpstr>
      <vt:lpstr>PowerPoint Presentation</vt:lpstr>
      <vt:lpstr>PowerPoint Presentation</vt:lpstr>
      <vt:lpstr>PowerPoint Presentation</vt:lpstr>
      <vt:lpstr>PowerPoint Presentation</vt:lpstr>
      <vt:lpstr>Development Process: Many-to-Many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Hibernate Overview</dc:title>
  <dc:creator>selvaraj</dc:creator>
  <cp:lastModifiedBy>selvaraj</cp:lastModifiedBy>
  <cp:revision>20</cp:revision>
  <dcterms:created xsi:type="dcterms:W3CDTF">2019-08-07T07:08:18Z</dcterms:created>
  <dcterms:modified xsi:type="dcterms:W3CDTF">2019-08-07T14:05:34Z</dcterms:modified>
</cp:coreProperties>
</file>